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3/17/15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Write down </a:t>
            </a:r>
            <a:r>
              <a:rPr lang="en-US" dirty="0" smtClean="0"/>
              <a:t>your homework</a:t>
            </a:r>
            <a:endParaRPr lang="en-US" b="1" dirty="0" smtClean="0"/>
          </a:p>
          <a:p>
            <a:r>
              <a:rPr lang="en-US" b="1" dirty="0" smtClean="0"/>
              <a:t>Reflection:  </a:t>
            </a:r>
            <a:r>
              <a:rPr lang="en-US" dirty="0" smtClean="0"/>
              <a:t>Together </a:t>
            </a:r>
            <a:r>
              <a:rPr lang="en-US" dirty="0"/>
              <a:t>with your table group, list the main events in Ch. 9 and 10 at the end of each chapter. (10 min)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403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 Now</a:t>
            </a:r>
          </a:p>
          <a:p>
            <a:r>
              <a:rPr lang="en-US" b="1" dirty="0" smtClean="0"/>
              <a:t>Do Now Review:</a:t>
            </a:r>
            <a:r>
              <a:rPr lang="en-US" dirty="0" smtClean="0"/>
              <a:t> Recapping Ch. 9-10</a:t>
            </a:r>
          </a:p>
          <a:p>
            <a:r>
              <a:rPr lang="en-US" b="1" dirty="0" smtClean="0"/>
              <a:t>Imagery, Visualization &amp; Conflict, Characters</a:t>
            </a:r>
          </a:p>
          <a:p>
            <a:r>
              <a:rPr lang="en-US" b="1" dirty="0" smtClean="0"/>
              <a:t>Group Work: </a:t>
            </a:r>
            <a:r>
              <a:rPr lang="en-US" dirty="0" smtClean="0"/>
              <a:t>Using Imagery to Infer Conflict</a:t>
            </a:r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9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magery </a:t>
            </a:r>
            <a:r>
              <a:rPr lang="en-US" dirty="0"/>
              <a:t>and visualization further </a:t>
            </a:r>
            <a:r>
              <a:rPr lang="en-US" dirty="0" smtClean="0"/>
              <a:t>develop </a:t>
            </a:r>
            <a:r>
              <a:rPr lang="en-US" dirty="0"/>
              <a:t>the setting, conflict, and plot of a novel. </a:t>
            </a:r>
            <a:endParaRPr lang="en-US" dirty="0" smtClean="0"/>
          </a:p>
          <a:p>
            <a:r>
              <a:rPr lang="en-US" dirty="0" smtClean="0"/>
              <a:t>Closely analyze </a:t>
            </a:r>
            <a:r>
              <a:rPr lang="en-US" dirty="0"/>
              <a:t>particularly strong and descriptive pieces of writing in </a:t>
            </a:r>
            <a:r>
              <a:rPr lang="en-US" i="1" dirty="0"/>
              <a:t>The Giver </a:t>
            </a:r>
            <a:r>
              <a:rPr lang="en-US" dirty="0"/>
              <a:t>and explain how the textual evidence helps readers understand Jonas’ new assignment more.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9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Imagery and Visualization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Imagery</a:t>
            </a:r>
            <a:r>
              <a:rPr lang="en-US" dirty="0"/>
              <a:t>—the use of </a:t>
            </a:r>
            <a:r>
              <a:rPr lang="en-US" b="1" dirty="0"/>
              <a:t>descriptive and figurative language </a:t>
            </a:r>
            <a:r>
              <a:rPr lang="en-US" dirty="0"/>
              <a:t>to create an </a:t>
            </a:r>
            <a:r>
              <a:rPr lang="en-US" b="1" dirty="0"/>
              <a:t>image</a:t>
            </a:r>
            <a:r>
              <a:rPr lang="en-US" dirty="0"/>
              <a:t> in the reader’s head.  </a:t>
            </a:r>
            <a:endParaRPr lang="en-US" dirty="0" smtClean="0"/>
          </a:p>
          <a:p>
            <a:pPr lvl="0"/>
            <a:r>
              <a:rPr lang="en-US" b="1" smtClean="0"/>
              <a:t>Visualization</a:t>
            </a:r>
            <a:endParaRPr lang="en-US" b="1" dirty="0"/>
          </a:p>
          <a:p>
            <a:pPr lvl="0"/>
            <a:r>
              <a:rPr lang="en-US" dirty="0"/>
              <a:t>This amount of imagery and visualization helps reader to further understand and comprehend the </a:t>
            </a:r>
            <a:r>
              <a:rPr lang="en-US" b="1" dirty="0"/>
              <a:t>setting</a:t>
            </a:r>
            <a:r>
              <a:rPr lang="en-US" dirty="0"/>
              <a:t>, </a:t>
            </a:r>
            <a:r>
              <a:rPr lang="en-US" b="1" dirty="0"/>
              <a:t>conflict</a:t>
            </a:r>
            <a:r>
              <a:rPr lang="en-US" dirty="0"/>
              <a:t>, and </a:t>
            </a:r>
            <a:r>
              <a:rPr lang="en-US" b="1" dirty="0"/>
              <a:t>characters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a novel.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6456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6</TotalTime>
  <Words>154</Words>
  <Application>Microsoft Macintosh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Infusion</vt:lpstr>
      <vt:lpstr>Do Now</vt:lpstr>
      <vt:lpstr>Agenda</vt:lpstr>
      <vt:lpstr>Objectives</vt:lpstr>
      <vt:lpstr>Imagery and Visualization Notes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1</cp:revision>
  <dcterms:created xsi:type="dcterms:W3CDTF">2015-03-17T11:37:29Z</dcterms:created>
  <dcterms:modified xsi:type="dcterms:W3CDTF">2015-03-17T11:43:51Z</dcterms:modified>
</cp:coreProperties>
</file>